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28"/>
  </p:notesMasterIdLst>
  <p:sldIdLst>
    <p:sldId id="256" r:id="rId2"/>
    <p:sldId id="266" r:id="rId3"/>
    <p:sldId id="281" r:id="rId4"/>
    <p:sldId id="257" r:id="rId5"/>
    <p:sldId id="279" r:id="rId6"/>
    <p:sldId id="267" r:id="rId7"/>
    <p:sldId id="268" r:id="rId8"/>
    <p:sldId id="258" r:id="rId9"/>
    <p:sldId id="261" r:id="rId10"/>
    <p:sldId id="269" r:id="rId11"/>
    <p:sldId id="270" r:id="rId12"/>
    <p:sldId id="262" r:id="rId13"/>
    <p:sldId id="276" r:id="rId14"/>
    <p:sldId id="277" r:id="rId15"/>
    <p:sldId id="263" r:id="rId16"/>
    <p:sldId id="278" r:id="rId17"/>
    <p:sldId id="264" r:id="rId18"/>
    <p:sldId id="288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272822"/>
    <a:srgbClr val="262626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ales/Integrating-with-APIs-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mframework.com/docs/tutorial/first-app.html" TargetMode="External"/><Relationship Id="rId5" Type="http://schemas.openxmlformats.org/officeDocument/2006/relationships/hyperlink" Target="http://nordicapis.com/rest-vs-soap-nordic-apis-infographic-comparison/" TargetMode="External"/><Relationship Id="rId4" Type="http://schemas.openxmlformats.org/officeDocument/2006/relationships/hyperlink" Target="http://www.programmableweb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 with REST, JSON, and OData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Works with JSON and Atom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</a:t>
            </a:r>
          </a:p>
          <a:p>
            <a:r>
              <a:rPr lang="en-US" dirty="0">
                <a:solidFill>
                  <a:schemeClr val="bg1"/>
                </a:solidFill>
              </a:rPr>
              <a:t>Annotations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Authorization        &amp;         Authentication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authenticating, you receive a token which is then used to authorize you</a:t>
            </a: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Authentication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Request and callback URLs ensure app security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9352"/>
            <a:ext cx="5181600" cy="3923884"/>
          </a:xfrm>
        </p:spPr>
      </p:pic>
      <p:pic>
        <p:nvPicPr>
          <p:cNvPr id="2052" name="Picture 4" descr="Image result for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6097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login to API service and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secure because these tokens expire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Mac &amp; Linux builds in Alpha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</p:txBody>
      </p:sp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69" y="1825625"/>
            <a:ext cx="3710354" cy="37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sniffing web traffic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even APIs for debugging APIs!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Slides &amp; sample code – github.com/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cbales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Programmable Web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Nordic APIs REST vs SOAP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Build a lightweight API with Slim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Steps to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APIs?</a:t>
            </a:r>
          </a:p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  <a:p>
            <a:r>
              <a:rPr lang="en-US" dirty="0">
                <a:solidFill>
                  <a:schemeClr val="bg1"/>
                </a:solidFill>
              </a:rPr>
              <a:t>JSON</a:t>
            </a:r>
          </a:p>
          <a:p>
            <a:r>
              <a:rPr lang="en-US" dirty="0">
                <a:solidFill>
                  <a:schemeClr val="bg1"/>
                </a:solidFill>
              </a:rPr>
              <a:t>cURL</a:t>
            </a:r>
          </a:p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  <a:p>
            <a:r>
              <a:rPr lang="en-US" dirty="0">
                <a:solidFill>
                  <a:schemeClr val="bg1"/>
                </a:solidFill>
              </a:rPr>
              <a:t>Authentication</a:t>
            </a:r>
          </a:p>
          <a:p>
            <a:r>
              <a:rPr lang="en-US" dirty="0">
                <a:solidFill>
                  <a:schemeClr val="bg1"/>
                </a:solidFill>
              </a:rPr>
              <a:t>Tools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  <a:p>
            <a:r>
              <a:rPr lang="en-US" dirty="0">
                <a:solidFill>
                  <a:schemeClr val="bg1"/>
                </a:solidFill>
              </a:rPr>
              <a:t>Great friends with open source development</a:t>
            </a:r>
          </a:p>
        </p:txBody>
      </p:sp>
      <p:sp>
        <p:nvSpPr>
          <p:cNvPr id="4" name="Heart 3"/>
          <p:cNvSpPr/>
          <p:nvPr/>
        </p:nvSpPr>
        <p:spPr>
          <a:xfrm>
            <a:off x="7848164" y="5285232"/>
            <a:ext cx="372291" cy="320040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RESTful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</a:t>
            </a:r>
          </a:p>
          <a:p>
            <a:r>
              <a:rPr lang="en-US" dirty="0">
                <a:solidFill>
                  <a:schemeClr val="bg1"/>
                </a:solidFill>
              </a:rPr>
              <a:t>A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 a common transactional model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 and WSDL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Human-readable 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Looked to provide more readable format than XML</a:t>
            </a: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573</Words>
  <Application>Microsoft Office PowerPoint</Application>
  <PresentationFormat>Widescreen</PresentationFormat>
  <Paragraphs>140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API Industry</vt:lpstr>
      <vt:lpstr>Why use APIs?</vt:lpstr>
      <vt:lpstr>RESTful Web Services</vt:lpstr>
      <vt:lpstr>Request Recipe</vt:lpstr>
      <vt:lpstr>JSON Data</vt:lpstr>
      <vt:lpstr>cURL - GET</vt:lpstr>
      <vt:lpstr>cURL - POST</vt:lpstr>
      <vt:lpstr>cURL - POST</vt:lpstr>
      <vt:lpstr>Guzzle</vt:lpstr>
      <vt:lpstr>Guzzle</vt:lpstr>
      <vt:lpstr>Guzzle - Async</vt:lpstr>
      <vt:lpstr>OData</vt:lpstr>
      <vt:lpstr>PowerPoint Presentation</vt:lpstr>
      <vt:lpstr>Authorization        &amp;         Authentication</vt:lpstr>
      <vt:lpstr>Setting up Authentication with an API</vt:lpstr>
      <vt:lpstr>OAuth2</vt:lpstr>
      <vt:lpstr>Postman</vt:lpstr>
      <vt:lpstr>PowerPoint Presentation</vt:lpstr>
      <vt:lpstr>Fiddler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36</cp:revision>
  <dcterms:created xsi:type="dcterms:W3CDTF">2016-10-05T22:20:06Z</dcterms:created>
  <dcterms:modified xsi:type="dcterms:W3CDTF">2016-10-08T01:18:06Z</dcterms:modified>
</cp:coreProperties>
</file>